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374" r:id="rId3"/>
    <p:sldId id="570" r:id="rId4"/>
    <p:sldId id="562" r:id="rId5"/>
    <p:sldId id="575" r:id="rId6"/>
    <p:sldId id="563" r:id="rId7"/>
    <p:sldId id="564" r:id="rId8"/>
  </p:sldIdLst>
  <p:sldSz cx="9144000" cy="6858000" type="screen4x3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24" userDrawn="1">
          <p15:clr>
            <a:srgbClr val="A4A3A4"/>
          </p15:clr>
        </p15:guide>
        <p15:guide id="2" pos="29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931E1"/>
    <a:srgbClr val="00FFFF"/>
    <a:srgbClr val="FF00FF"/>
    <a:srgbClr val="CF15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65" autoAdjust="0"/>
    <p:restoredTop sz="94659" autoAdjust="0"/>
  </p:normalViewPr>
  <p:slideViewPr>
    <p:cSldViewPr showGuides="1">
      <p:cViewPr varScale="1">
        <p:scale>
          <a:sx n="78" d="100"/>
          <a:sy n="78" d="100"/>
        </p:scale>
        <p:origin x="1656" y="34"/>
      </p:cViewPr>
      <p:guideLst>
        <p:guide orient="horz" pos="1924"/>
        <p:guide pos="297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8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t" anchorCtr="0" compatLnSpc="1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5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t" anchorCtr="0" compatLnSpc="1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5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</p:spPr>
      </p:sp>
      <p:sp>
        <p:nvSpPr>
          <p:cNvPr id="10485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t" anchorCtr="0" compatLnSpc="1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10485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b" anchorCtr="0" compatLnSpc="1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5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b" anchorCtr="0" compatLnSpc="1"/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/>
        </p:nvSpPr>
        <p:spPr>
          <a:xfrm flipV="1">
            <a:off x="180000" y="6668770"/>
            <a:ext cx="8820000" cy="76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flipV="1">
            <a:off x="180000" y="6660000"/>
            <a:ext cx="8820000" cy="54000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Picture 16" descr="CowainLogo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022590" y="102235"/>
            <a:ext cx="1044575" cy="3803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文本框 14"/>
          <p:cNvSpPr txBox="1"/>
          <p:nvPr userDrawn="1"/>
        </p:nvSpPr>
        <p:spPr>
          <a:xfrm>
            <a:off x="3419872" y="6239347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b="0" i="0" u="none" strike="noStrike" baseline="0" dirty="0">
                <a:latin typeface="宋体" panose="02010600030101010101" pitchFamily="2" charset="-122"/>
                <a:ea typeface="宋体" panose="02010600030101010101" pitchFamily="2" charset="-122"/>
              </a:rPr>
              <a:t>东莞新能源事业部</a:t>
            </a:r>
            <a:endParaRPr lang="zh-CN" altLang="en-US" sz="1800" b="0" i="0" u="none" strike="noStrike" baseline="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6" name="图片 15" descr="标语蓝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1520" y="6188025"/>
            <a:ext cx="3168352" cy="36933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 userDrawn="1"/>
        </p:nvSpPr>
        <p:spPr>
          <a:xfrm>
            <a:off x="107315" y="396000"/>
            <a:ext cx="7797600" cy="54000"/>
          </a:xfrm>
          <a:prstGeom prst="rect">
            <a:avLst/>
          </a:prstGeom>
          <a:solidFill>
            <a:srgbClr val="00B0F0"/>
          </a:solidFill>
          <a:ln w="2222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标题占位符 1"/>
          <p:cNvSpPr>
            <a:spLocks noGrp="1"/>
          </p:cNvSpPr>
          <p:nvPr>
            <p:ph type="title"/>
          </p:nvPr>
        </p:nvSpPr>
        <p:spPr>
          <a:xfrm>
            <a:off x="179512" y="55988"/>
            <a:ext cx="7771291" cy="2766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800" b="1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pic>
        <p:nvPicPr>
          <p:cNvPr id="24" name="Picture 16" descr="CowainLogo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022590" y="102235"/>
            <a:ext cx="1044575" cy="3803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 userDrawn="1"/>
        </p:nvSpPr>
        <p:spPr>
          <a:xfrm flipV="1">
            <a:off x="127635" y="6737176"/>
            <a:ext cx="8640000" cy="76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flipV="1">
            <a:off x="127635" y="6735831"/>
            <a:ext cx="8460000" cy="54000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灯片编号占位符 5"/>
          <p:cNvSpPr txBox="1"/>
          <p:nvPr userDrawn="1"/>
        </p:nvSpPr>
        <p:spPr>
          <a:xfrm>
            <a:off x="8244205" y="6562800"/>
            <a:ext cx="8674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C913308-F349-4B6D-A68A-DD1791B4A57B}" type="slidenum">
              <a:rPr lang="zh-CN" altLang="en-US" smtClean="0"/>
            </a:fld>
            <a:r>
              <a:rPr lang="zh-CN" altLang="en-US"/>
              <a:t>页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35FE8-1D0E-4FDA-AD22-968703AE595C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857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4857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B35FE8-1D0E-4FDA-AD22-968703AE595C}" type="datetime1">
              <a:rPr lang="zh-CN" altLang="en-US" smtClean="0"/>
            </a:fld>
            <a:endParaRPr lang="zh-CN" altLang="en-US"/>
          </a:p>
        </p:txBody>
      </p:sp>
      <p:sp>
        <p:nvSpPr>
          <p:cNvPr id="104857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4858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294967295"/>
          </p:nvPr>
        </p:nvSpPr>
        <p:spPr>
          <a:xfrm>
            <a:off x="8244205" y="6570000"/>
            <a:ext cx="86741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r>
              <a:rPr lang="zh-CN" altLang="en-US" dirty="0"/>
              <a:t>页</a:t>
            </a:r>
            <a:endParaRPr lang="zh-CN" altLang="en-US" dirty="0"/>
          </a:p>
        </p:txBody>
      </p:sp>
      <p:sp>
        <p:nvSpPr>
          <p:cNvPr id="4" name="标题 2"/>
          <p:cNvSpPr txBox="1"/>
          <p:nvPr/>
        </p:nvSpPr>
        <p:spPr>
          <a:xfrm>
            <a:off x="1979707" y="1700808"/>
            <a:ext cx="475252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zh-CN" dirty="0"/>
          </a:p>
        </p:txBody>
      </p:sp>
      <p:sp>
        <p:nvSpPr>
          <p:cNvPr id="5" name="文本框 4"/>
          <p:cNvSpPr txBox="1"/>
          <p:nvPr/>
        </p:nvSpPr>
        <p:spPr>
          <a:xfrm>
            <a:off x="1692275" y="2204720"/>
            <a:ext cx="56007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000"/>
              <a:t>TC</a:t>
            </a:r>
            <a:r>
              <a:rPr lang="zh-CN" altLang="en-US" sz="4000"/>
              <a:t>申请新</a:t>
            </a:r>
            <a:r>
              <a:rPr lang="zh-CN" altLang="en-US" sz="4000"/>
              <a:t>料号操作流程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2968625" y="350710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/>
              <a:t>2023/8/28</a:t>
            </a:r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294967295"/>
          </p:nvPr>
        </p:nvSpPr>
        <p:spPr>
          <a:xfrm>
            <a:off x="8244205" y="6570000"/>
            <a:ext cx="86741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r>
              <a:rPr lang="zh-CN" altLang="en-US" dirty="0"/>
              <a:t>页</a:t>
            </a:r>
            <a:endParaRPr lang="zh-CN" altLang="en-US" dirty="0"/>
          </a:p>
        </p:txBody>
      </p:sp>
      <p:sp>
        <p:nvSpPr>
          <p:cNvPr id="4" name="标题 2"/>
          <p:cNvSpPr txBox="1"/>
          <p:nvPr/>
        </p:nvSpPr>
        <p:spPr>
          <a:xfrm>
            <a:off x="1979707" y="1700808"/>
            <a:ext cx="475252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zh-CN" dirty="0"/>
          </a:p>
        </p:txBody>
      </p:sp>
      <p:sp>
        <p:nvSpPr>
          <p:cNvPr id="5" name="文本框 4"/>
          <p:cNvSpPr txBox="1"/>
          <p:nvPr/>
        </p:nvSpPr>
        <p:spPr>
          <a:xfrm>
            <a:off x="1043940" y="3501390"/>
            <a:ext cx="2821305" cy="24841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10000"/>
              </a:lnSpc>
            </a:pPr>
            <a:r>
              <a:rPr lang="en-US" altLang="zh-CN"/>
              <a:t>         </a:t>
            </a:r>
            <a:r>
              <a:rPr lang="zh-CN" altLang="en-US"/>
              <a:t>点击菜单栏【创建】，选择【创建标件申请单】，</a:t>
            </a:r>
            <a:r>
              <a:rPr lang="zh-CN" altLang="en-US"/>
              <a:t>弹出如右图</a:t>
            </a:r>
            <a:r>
              <a:rPr lang="zh-CN" altLang="en-US"/>
              <a:t>界面。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zh-CN" altLang="en-US"/>
              <a:t> </a:t>
            </a:r>
            <a:r>
              <a:rPr lang="en-US" altLang="zh-CN"/>
              <a:t>        </a:t>
            </a:r>
            <a:r>
              <a:rPr lang="zh-CN" altLang="en-US">
                <a:sym typeface="+mn-ea"/>
              </a:rPr>
              <a:t>填写标件</a:t>
            </a:r>
            <a:r>
              <a:rPr lang="zh-CN" altLang="en-US">
                <a:sym typeface="+mn-ea"/>
              </a:rPr>
              <a:t>信息，注意单位，如果是在淘宝找的元件型号信息，需附上淘宝链接。填好标件申请单信息后，点击【确定】。</a:t>
            </a:r>
            <a:endParaRPr lang="zh-CN" altLang="en-US"/>
          </a:p>
          <a:p>
            <a:pPr>
              <a:lnSpc>
                <a:spcPct val="110000"/>
              </a:lnSpc>
            </a:pPr>
            <a:endParaRPr lang="zh-CN" altLang="en-US"/>
          </a:p>
        </p:txBody>
      </p:sp>
      <p:pic>
        <p:nvPicPr>
          <p:cNvPr id="7" name="图片 6" descr="企业微信截图_168799967127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1595" y="476885"/>
            <a:ext cx="7058660" cy="2854960"/>
          </a:xfrm>
          <a:prstGeom prst="rect">
            <a:avLst/>
          </a:prstGeom>
        </p:spPr>
      </p:pic>
      <p:pic>
        <p:nvPicPr>
          <p:cNvPr id="8" name="图片 7" descr="企业微信截图_1687861079438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211955" y="3285490"/>
            <a:ext cx="4391025" cy="27965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294967295"/>
          </p:nvPr>
        </p:nvSpPr>
        <p:spPr>
          <a:xfrm>
            <a:off x="8244205" y="6570000"/>
            <a:ext cx="86741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r>
              <a:rPr lang="zh-CN" altLang="en-US" dirty="0"/>
              <a:t>页</a:t>
            </a:r>
            <a:endParaRPr lang="zh-CN" altLang="en-US" dirty="0"/>
          </a:p>
        </p:txBody>
      </p:sp>
      <p:sp>
        <p:nvSpPr>
          <p:cNvPr id="4" name="标题 2"/>
          <p:cNvSpPr txBox="1"/>
          <p:nvPr/>
        </p:nvSpPr>
        <p:spPr>
          <a:xfrm>
            <a:off x="1979707" y="1700808"/>
            <a:ext cx="475252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zh-CN" dirty="0"/>
          </a:p>
        </p:txBody>
      </p:sp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683895" y="4293235"/>
            <a:ext cx="7463155" cy="3956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en-US" altLang="zh-CN"/>
              <a:t>         </a:t>
            </a:r>
            <a:r>
              <a:rPr lang="zh-CN" altLang="en-US"/>
              <a:t>打开【</a:t>
            </a:r>
            <a:r>
              <a:rPr lang="en-US" altLang="zh-CN"/>
              <a:t>Newstuff</a:t>
            </a:r>
            <a:r>
              <a:rPr lang="zh-CN" altLang="en-US"/>
              <a:t>】，选中新物料，点击【新建工作流程】</a:t>
            </a:r>
            <a:endParaRPr lang="zh-CN" altLang="en-US"/>
          </a:p>
        </p:txBody>
      </p:sp>
      <p:pic>
        <p:nvPicPr>
          <p:cNvPr id="6" name="图片 5" descr="企业微信截图_1687932608878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895" y="908685"/>
            <a:ext cx="7550785" cy="278257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294967295"/>
          </p:nvPr>
        </p:nvSpPr>
        <p:spPr>
          <a:xfrm>
            <a:off x="8244205" y="6570000"/>
            <a:ext cx="86741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r>
              <a:rPr lang="zh-CN" altLang="en-US" dirty="0"/>
              <a:t>页</a:t>
            </a:r>
            <a:endParaRPr lang="zh-CN" altLang="en-US" dirty="0"/>
          </a:p>
        </p:txBody>
      </p:sp>
      <p:sp>
        <p:nvSpPr>
          <p:cNvPr id="4" name="标题 2"/>
          <p:cNvSpPr txBox="1"/>
          <p:nvPr/>
        </p:nvSpPr>
        <p:spPr>
          <a:xfrm>
            <a:off x="1979707" y="1700808"/>
            <a:ext cx="475252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zh-CN" dirty="0"/>
          </a:p>
        </p:txBody>
      </p:sp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611505" y="1124585"/>
            <a:ext cx="2115820" cy="35210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20000"/>
              </a:lnSpc>
            </a:pPr>
            <a:r>
              <a:rPr lang="en-US" altLang="zh-CN"/>
              <a:t>         </a:t>
            </a:r>
            <a:r>
              <a:rPr lang="zh-CN" altLang="en-US"/>
              <a:t>弹出【新建流程对话框】，点击【指派所有任务】，审批人那里</a:t>
            </a:r>
            <a:r>
              <a:rPr lang="zh-CN" altLang="en-US"/>
              <a:t>选孙</a:t>
            </a:r>
            <a:r>
              <a:rPr lang="zh-CN" altLang="en-US"/>
              <a:t>经理</a:t>
            </a:r>
            <a:endParaRPr lang="zh-CN" altLang="en-US"/>
          </a:p>
          <a:p>
            <a:pPr>
              <a:lnSpc>
                <a:spcPct val="120000"/>
              </a:lnSpc>
            </a:pP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915920" y="763905"/>
            <a:ext cx="5806440" cy="52387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294967295"/>
          </p:nvPr>
        </p:nvSpPr>
        <p:spPr>
          <a:xfrm>
            <a:off x="8244205" y="6570000"/>
            <a:ext cx="86741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r>
              <a:rPr lang="zh-CN" altLang="en-US" dirty="0"/>
              <a:t>页</a:t>
            </a:r>
            <a:endParaRPr lang="zh-CN" altLang="en-US" dirty="0"/>
          </a:p>
        </p:txBody>
      </p:sp>
      <p:sp>
        <p:nvSpPr>
          <p:cNvPr id="4" name="标题 2"/>
          <p:cNvSpPr txBox="1"/>
          <p:nvPr/>
        </p:nvSpPr>
        <p:spPr>
          <a:xfrm>
            <a:off x="1979707" y="1700808"/>
            <a:ext cx="475252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zh-CN" dirty="0"/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755650" y="4004945"/>
            <a:ext cx="7463155" cy="1918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en-US" altLang="zh-CN"/>
              <a:t>         </a:t>
            </a:r>
            <a:r>
              <a:rPr lang="zh-CN" altLang="en-US"/>
              <a:t>找到【我的工作列表】，打开【要执行的任务】，选中新物料，点击【执行】，在弹出的</a:t>
            </a:r>
            <a:r>
              <a:rPr lang="zh-CN" altLang="en-US"/>
              <a:t>页面选择【完成】</a:t>
            </a:r>
            <a:r>
              <a:rPr lang="en-US" altLang="zh-CN"/>
              <a:t>→</a:t>
            </a:r>
            <a:r>
              <a:rPr lang="zh-CN" altLang="en-US"/>
              <a:t>【</a:t>
            </a:r>
            <a:r>
              <a:rPr lang="zh-CN" altLang="en-US"/>
              <a:t>确定】。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en-US" altLang="zh-CN"/>
              <a:t>         </a:t>
            </a:r>
            <a:r>
              <a:rPr lang="zh-CN" altLang="en-US"/>
              <a:t>之后，可打开【要跟踪的任务】查看流程：主管审核</a:t>
            </a:r>
            <a:r>
              <a:rPr lang="en-US" altLang="zh-CN"/>
              <a:t>→</a:t>
            </a:r>
            <a:r>
              <a:rPr lang="zh-CN" altLang="en-US"/>
              <a:t>采购审核（刘谢珊、吕月红）</a:t>
            </a:r>
            <a:r>
              <a:rPr lang="en-US" altLang="zh-CN">
                <a:sym typeface="+mn-ea"/>
              </a:rPr>
              <a:t>→</a:t>
            </a:r>
            <a:r>
              <a:rPr lang="zh-CN" altLang="en-US"/>
              <a:t>标准化审核（胡晶）</a:t>
            </a:r>
            <a:r>
              <a:rPr lang="en-US" altLang="zh-CN"/>
              <a:t>→</a:t>
            </a:r>
            <a:r>
              <a:rPr lang="zh-CN" altLang="en-US"/>
              <a:t>出料号。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zh-CN" altLang="en-US"/>
              <a:t> </a:t>
            </a:r>
            <a:r>
              <a:rPr lang="en-US" altLang="zh-CN"/>
              <a:t>        </a:t>
            </a:r>
            <a:r>
              <a:rPr lang="zh-CN" altLang="en-US"/>
              <a:t>在采购审核完</a:t>
            </a:r>
            <a:r>
              <a:rPr lang="zh-CN" altLang="en-US"/>
              <a:t>成之后，打开</a:t>
            </a:r>
            <a:r>
              <a:rPr lang="zh-CN" altLang="en-US">
                <a:sym typeface="+mn-ea"/>
              </a:rPr>
              <a:t>【要执行的任务】，选中新物料（是否上传模型），点击【执行】，选择【否】，然后【</a:t>
            </a:r>
            <a:r>
              <a:rPr lang="zh-CN" altLang="en-US">
                <a:sym typeface="+mn-ea"/>
              </a:rPr>
              <a:t>确定】。</a:t>
            </a:r>
            <a:endParaRPr lang="zh-CN" altLang="en-US"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52095" y="764540"/>
            <a:ext cx="8758555" cy="28098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294967295"/>
          </p:nvPr>
        </p:nvSpPr>
        <p:spPr>
          <a:xfrm>
            <a:off x="8244205" y="6570000"/>
            <a:ext cx="86741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r>
              <a:rPr lang="zh-CN" altLang="en-US" dirty="0"/>
              <a:t>页</a:t>
            </a:r>
            <a:endParaRPr lang="zh-CN" altLang="en-US" dirty="0"/>
          </a:p>
        </p:txBody>
      </p:sp>
      <p:sp>
        <p:nvSpPr>
          <p:cNvPr id="4" name="标题 2"/>
          <p:cNvSpPr txBox="1"/>
          <p:nvPr/>
        </p:nvSpPr>
        <p:spPr>
          <a:xfrm>
            <a:off x="1979707" y="1700808"/>
            <a:ext cx="475252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zh-CN" dirty="0"/>
          </a:p>
        </p:txBody>
      </p:sp>
      <p:pic>
        <p:nvPicPr>
          <p:cNvPr id="2" name="图片 1" descr="企业微信截图_1687931794668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5740" y="764540"/>
            <a:ext cx="6181090" cy="368935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1835785" y="4796790"/>
            <a:ext cx="5638165" cy="7924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10000"/>
              </a:lnSpc>
            </a:pPr>
            <a:r>
              <a:rPr lang="en-US" altLang="zh-CN"/>
              <a:t>         </a:t>
            </a:r>
            <a:r>
              <a:rPr lang="zh-CN" altLang="en-US"/>
              <a:t>走完所有流程，审核都通过之后，点击【</a:t>
            </a:r>
            <a:r>
              <a:rPr lang="en-US" altLang="zh-CN"/>
              <a:t>Home</a:t>
            </a:r>
            <a:r>
              <a:rPr lang="zh-CN" altLang="en-US"/>
              <a:t>】，打开【</a:t>
            </a:r>
            <a:r>
              <a:rPr lang="en-US" altLang="zh-CN"/>
              <a:t>Newstuff</a:t>
            </a:r>
            <a:r>
              <a:rPr lang="zh-CN" altLang="en-US"/>
              <a:t>】</a:t>
            </a:r>
            <a:r>
              <a:rPr lang="zh-CN" altLang="en-US"/>
              <a:t>可查看新物料</a:t>
            </a:r>
            <a:r>
              <a:rPr lang="zh-CN" altLang="en-US"/>
              <a:t>编码。</a:t>
            </a:r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ZTNkYmI4MDc3Njk2MWExMDcxNDNhYWY4ODI2MDdlNDQifQ=="/>
  <p:tag name="KSO_WPP_MARK_KEY" val="c084a374-31ef-4ed3-aeb5-ef14fc0f8694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B050"/>
        </a:solidFill>
        <a:ln>
          <a:noFill/>
        </a:ln>
      </a:spPr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453</Words>
  <Application>WPS 演示</Application>
  <PresentationFormat>全屏显示(4:3)</PresentationFormat>
  <Paragraphs>31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Calibri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window7 qijian</dc:creator>
  <cp:lastModifiedBy>DELL</cp:lastModifiedBy>
  <cp:revision>498</cp:revision>
  <dcterms:created xsi:type="dcterms:W3CDTF">2020-10-23T05:36:00Z</dcterms:created>
  <dcterms:modified xsi:type="dcterms:W3CDTF">2023-08-28T08:46:58Z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23E2E50E32444D7AB509A3F9B4FA8C1D</vt:lpwstr>
  </property>
</Properties>
</file>